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4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8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1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32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53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9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92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91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4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8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0B367-B2E8-4F62-ACEE-FD3A3F5F1353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D5A9E-F4A9-40AC-B8DE-475B3E408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0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70671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Comprehensive Youth Services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March 17</a:t>
            </a:r>
            <a:r>
              <a:rPr lang="en-US" baseline="30000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th</a:t>
            </a:r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, 2017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9:00am-11:00am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Prairie Winds Community Center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Bridgeport, NE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32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Meeting overview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Welcome and Introductions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2016-2017 Community Based Aid Applications vote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County attorney and Judge panel discussion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Table breakouts: revisions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Next steps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327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812" y="2595860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Welcome and Introductions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342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2016-2017 CBA Applications vote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Review scorecard of grant applications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Indicate your vote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Tyler will collect votes and submit to Nebraska Crime Commission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433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Panel Discussion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rgbClr val="002060"/>
              </a:solidFill>
              <a:latin typeface="Goudy Old Style" panose="02020502050305020303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Danielle Larson – Scotts Bluff Deputy County Attorney</a:t>
            </a:r>
          </a:p>
          <a:p>
            <a:pPr marL="0" indent="0">
              <a:buNone/>
            </a:pPr>
            <a:endParaRPr lang="en-US" dirty="0" smtClean="0">
              <a:solidFill>
                <a:srgbClr val="002060"/>
              </a:solidFill>
              <a:latin typeface="Goudy Old Style" panose="02020502050305020303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Judge </a:t>
            </a:r>
            <a:r>
              <a:rPr lang="en-US" dirty="0" err="1" smtClean="0">
                <a:solidFill>
                  <a:srgbClr val="002060"/>
                </a:solidFill>
                <a:latin typeface="Goudy Old Style" panose="02020502050305020303" pitchFamily="18" charset="0"/>
              </a:rPr>
              <a:t>Randin</a:t>
            </a:r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 Roland – 12</a:t>
            </a:r>
            <a:r>
              <a:rPr lang="en-US" baseline="30000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th</a:t>
            </a:r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 Judicial District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21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812" y="2585811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Break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116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Table Work Groups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Break out into three table groups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Primary Prevention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Secondary Prevention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Interventions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Designate a formal note taker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Develop suggested revisions to respective sections of the plan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Note taker to give notes to Tyler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69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Next Steps</a:t>
            </a:r>
            <a:endParaRPr lang="en-US" dirty="0">
              <a:solidFill>
                <a:srgbClr val="002060"/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Tyler will compile suggested revisions prior to April 21</a:t>
            </a:r>
            <a:r>
              <a:rPr lang="en-US" baseline="30000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st</a:t>
            </a:r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, 2017 meeting</a:t>
            </a:r>
          </a:p>
          <a:p>
            <a:r>
              <a:rPr lang="en-US" dirty="0" smtClean="0">
                <a:solidFill>
                  <a:srgbClr val="002060"/>
                </a:solidFill>
                <a:latin typeface="Goudy Old Style" panose="02020502050305020303" pitchFamily="18" charset="0"/>
              </a:rPr>
              <a:t>Suggested revisions will be brought forth by respective parties for whole group contributions and consent process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53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146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Goudy Old Style</vt:lpstr>
      <vt:lpstr>Office Theme</vt:lpstr>
      <vt:lpstr>Comprehensive Youth Services</vt:lpstr>
      <vt:lpstr>Meeting overview</vt:lpstr>
      <vt:lpstr>Welcome and Introductions</vt:lpstr>
      <vt:lpstr>2016-2017 CBA Applications vote</vt:lpstr>
      <vt:lpstr>Panel Discussion</vt:lpstr>
      <vt:lpstr>Break</vt:lpstr>
      <vt:lpstr>Table Work Groups</vt:lpstr>
      <vt:lpstr>Next Steps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Comprehensive Youth Services</dc:title>
  <dc:creator>User</dc:creator>
  <cp:lastModifiedBy>User</cp:lastModifiedBy>
  <cp:revision>4</cp:revision>
  <dcterms:created xsi:type="dcterms:W3CDTF">2017-03-14T18:57:42Z</dcterms:created>
  <dcterms:modified xsi:type="dcterms:W3CDTF">2017-03-14T19:48:11Z</dcterms:modified>
</cp:coreProperties>
</file>